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16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43FC6-DED1-423E-AB70-2BF344A76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3D829A-795C-467B-87F4-769DD1CB7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89DCB0-AD35-4995-AAB1-3A040766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E6B274-08A5-4703-ACEA-B47779C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A70BCA-3DB8-4DA6-AB29-BF1F55EA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2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AC110-016B-4607-B727-C5E53956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E0B4A8-A39B-4E44-A43D-9AC59D439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25AA79-023B-475E-9350-7D5874F1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735AF8-F7C1-41BE-8C2E-2489B34B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240BEE-F6DF-4F46-8AED-543E43CD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529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75D9DD-D774-4144-8D95-9F5BE0BDD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596CAD-74C5-4F36-AEC5-8B971E7A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08525-36AE-4CCA-A560-2026C0B5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60D0DF-96DD-4360-B33E-C5C635F8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9BC955-B54B-4D22-BD5D-386E4256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326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779D2-1E5E-43DE-B697-81EA6F88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8E13E-179A-4563-B2DE-E75BBE2C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8E5C8-AB99-4884-BA54-59C9647F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1B36D-DD31-4897-B15B-3D6BAFC0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E8C1F-9F60-4850-860D-70FFCFC0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5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66A23-3679-4EBE-BB79-DEFFCB22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3CD16A-46EA-4CE7-B6EC-B6B578CDD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7AAD88-3840-4CDF-BA16-478105FC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CC8E02-4B54-4FA5-9553-A0B49373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EC9C6-5809-41C1-AF4A-91D5AD77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9679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EF09A-D4B4-436B-A8D6-032E575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2B8C5-C00A-4C7B-A15B-5B39F28B0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834499-6A60-4AC7-9CCF-8D22255F4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168777-44A4-44B8-91CB-95C06B5D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909742-83AE-4706-B671-B770A33E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C6CD87-5D8E-4903-9174-6EF98ABC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745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37EFB-C128-4C4B-A70A-3914C842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6E9A57-7C22-4C0E-B0CD-40B45EA6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855E34-2C40-4D73-B5A2-B364D33AD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538D4A-D0CC-4F83-8152-A856F4453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CD7FBD-C2C1-422A-9215-1D4491D6D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2D85A91-AA40-410B-A016-26C22592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E7C296-49A6-4012-AB49-E63BBA3B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B6BA24-7126-4A86-8588-3EC4E0AA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227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1FBEB-D023-4BD7-BC13-8772FF0B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C06E1F-18A9-44B3-B3E3-BFDDDD1F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0BE1B2-2ECC-4C66-B32D-16C7F415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91A793-955B-4A97-BB49-8AEFE3DD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015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5CD442-CEBF-4305-A8C6-A6F9B048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B51D9D-E201-4A6F-AF3F-161F4FA9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28D87F-C257-4E64-881E-18374A7C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612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9AF81-2745-4CD1-9B43-5A4A8055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0BC755-6734-4171-BDBA-8B303376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B22F20-5AB3-4632-AC83-DFAC19F30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BD5BB1-1094-4265-A3B9-6A0156D7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F2A61B-992F-4532-A955-7E9369E0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006070-9B00-4C29-A609-270F715A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068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B56DC-B7ED-4485-B6D9-73BA8474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0BDCCF-67D7-495A-AFDA-0BC80BBC5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664961-A576-4CC8-82E5-559B61F96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01468-29A3-47D4-985A-E62C9B59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256E59-AC6C-446A-B3C2-A1E4E591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D194CF-25FC-45A5-9D5B-F6032A93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165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 name="suction.wav"/>
          </p:stSnd>
        </p:sndAc>
      </p:transition>
    </mc:Choice>
    <mc:Fallback>
      <p:transition spd="slow">
        <p:fade/>
        <p:sndAc>
          <p:stSnd>
            <p:snd r:embed="rId1" name="suctio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4555D-C0CF-419F-B3A5-4233D8AC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A3BA3A-57D8-45AE-98E9-0DB406BBE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50B698-CDB6-4D9E-9E7D-CB90A14A7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47BAB-E7B4-4B0F-BC80-132289BD6C85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312B4D-4E1B-4D05-9546-D18B39F14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0E80C5-EFD4-4A07-845E-F47BFF87B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A979-A382-43CC-BA14-15F9BDBBFA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52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3" name="suction.wav"/>
          </p:stSnd>
        </p:sndAc>
      </p:transition>
    </mc:Choice>
    <mc:Fallback>
      <p:transition spd="slow">
        <p:fade/>
        <p:sndAc>
          <p:stSnd>
            <p:snd r:embed="rId13" name="suction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912F2-F950-4CE8-96FC-3CEFD678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481" y="432487"/>
            <a:ext cx="10981038" cy="187822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Портфолио студента 2-го курса факультета «Информационных систем и технологий» Сургутского государственного университета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692A920-B77A-4102-994D-2B4BB6DED6FE}"/>
              </a:ext>
            </a:extLst>
          </p:cNvPr>
          <p:cNvSpPr txBox="1">
            <a:spLocks/>
          </p:cNvSpPr>
          <p:nvPr/>
        </p:nvSpPr>
        <p:spPr>
          <a:xfrm>
            <a:off x="8711514" y="5696465"/>
            <a:ext cx="3480486" cy="1013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Тунян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Эдмон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607-91</a:t>
            </a:r>
          </a:p>
        </p:txBody>
      </p:sp>
    </p:spTree>
    <p:extLst>
      <p:ext uri="{BB962C8B-B14F-4D97-AF65-F5344CB8AC3E}">
        <p14:creationId xmlns:p14="http://schemas.microsoft.com/office/powerpoint/2010/main" val="3404492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" name="suction.wav"/>
          </p:stSnd>
        </p:sndAc>
      </p:transition>
    </mc:Choice>
    <mc:Fallback>
      <p:transition spd="slow">
        <p:fade/>
        <p:sndAc>
          <p:stSnd>
            <p:snd r:embed="rId2" name="suction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492CE-A2C7-4EF5-A679-1486858C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ВИЗИТКА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31282-1669-487D-93CB-E2B3693D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003"/>
            <a:ext cx="10727724" cy="53783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Тунян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Эдмон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Гарникович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родился 15 декабря 1998 года. В 2015 году закончил 9-ый класс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средней общеобразовательной школы № 44 города Сургута и поступил в Сургутский политехнический колледж, 1 июля 2019 года закончил учебу в колледже по направлению «Программирование в компьютерных системах» получил повышенный разряд (4 разряд) и поступил в Сургутский государственный университет, сейчас учусь на втором курсе направление «Информационные системы и технологии», целью моей учебы является получить как можно больше знаний в области информационных технологий и стать если не лучшим, то одним из лучших в своей работе.</a:t>
            </a:r>
          </a:p>
        </p:txBody>
      </p:sp>
    </p:spTree>
    <p:extLst>
      <p:ext uri="{BB962C8B-B14F-4D97-AF65-F5344CB8AC3E}">
        <p14:creationId xmlns:p14="http://schemas.microsoft.com/office/powerpoint/2010/main" val="3038794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" name="suction.wav"/>
          </p:stSnd>
        </p:sndAc>
      </p:transition>
    </mc:Choice>
    <mc:Fallback>
      <p:transition spd="slow">
        <p:fade/>
        <p:sndAc>
          <p:stSnd>
            <p:snd r:embed="rId2" name="suctio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425F0-34CB-4538-A4B8-DC6BF356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84" y="308919"/>
            <a:ext cx="4471086" cy="440458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Мое жизненное кредо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«нереального ничего нет, нужно просто желание и время»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A951B4-C0BE-41FA-AE31-86F3CC381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" y="2288445"/>
            <a:ext cx="8223593" cy="45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6E34-F792-4263-9F57-3E31E612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по которой я решил стать программистом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06A5B-F9C5-4DE5-83A6-E0027C09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1973906"/>
            <a:ext cx="5562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та профессия которую применяют практически во всех современных компаниях и профессиях,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 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помощью можно облегчить труд многих людей. Я тогда сделал этот выбор, чтобы автоматизировать все возможное и сделать жизнь людей проще и лучше.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886F73-780C-4157-9FC5-23F53CF48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55" y="1973906"/>
            <a:ext cx="4909966" cy="40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6222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CCC2-66B7-4D6B-A39D-5C77BE58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Мои любыми предметы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FE868-6341-4026-A23F-851A96257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4"/>
            <a:ext cx="6847703" cy="49088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Все что связано </a:t>
            </a:r>
            <a:r>
              <a:rPr lang="en-US" dirty="0"/>
              <a:t>c </a:t>
            </a:r>
            <a:r>
              <a:rPr lang="ru-RU" dirty="0"/>
              <a:t>программированием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6C8E66-E35A-4FFA-B966-AEB2248B1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4" y="2076793"/>
            <a:ext cx="5314629" cy="37571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29EA8F-05EC-48B1-976E-92D4B4BBB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1442" r="14611" b="5226"/>
          <a:stretch/>
        </p:blipFill>
        <p:spPr>
          <a:xfrm rot="152985">
            <a:off x="6357242" y="1972340"/>
            <a:ext cx="5573853" cy="39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4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8C338-91C5-4180-84E4-95556A94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Мои профессиональные умения и навыки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80773D-43CA-4718-81C4-FE65F159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25" y="1328393"/>
            <a:ext cx="11182865" cy="53906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опыт в написания мобильных приложения на языке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Java 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языка разметки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Прошёл курс от Яндекс по обработке данных при помощи библиотеки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сайтов.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опыт в вёрстке адаптивных сайтов при помощи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SCSS, JS.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такими базами данных как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MySQL, SQLite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немного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Access.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Пишу модули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фринас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площадках.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QT Designer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написания приложения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граф. интерфейсом.</a:t>
            </a:r>
          </a:p>
        </p:txBody>
      </p:sp>
    </p:spTree>
    <p:extLst>
      <p:ext uri="{BB962C8B-B14F-4D97-AF65-F5344CB8AC3E}">
        <p14:creationId xmlns:p14="http://schemas.microsoft.com/office/powerpoint/2010/main" val="406123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212CB-F972-4E86-BB5C-48511554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свободное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3A40D-A52D-4C44-B618-6E0A42F9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54" y="1149179"/>
            <a:ext cx="11689492" cy="10626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Помимо написания модулей, пишу работы для студентов так же на фриланс площадке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ниже часть из них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1E2B07-27BA-4DC2-9B38-9D9027590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0" b="5461"/>
          <a:stretch/>
        </p:blipFill>
        <p:spPr>
          <a:xfrm>
            <a:off x="5968209" y="2525369"/>
            <a:ext cx="6223791" cy="42461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E212D2-515C-4A1C-B2D4-1C07C47E5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2570"/>
          <a:stretch/>
        </p:blipFill>
        <p:spPr>
          <a:xfrm>
            <a:off x="0" y="2525369"/>
            <a:ext cx="5832840" cy="42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40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358F31-8975-43A3-A354-93DC97EC4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t="14830" r="8785" b="17542"/>
          <a:stretch/>
        </p:blipFill>
        <p:spPr>
          <a:xfrm>
            <a:off x="-99678" y="-1"/>
            <a:ext cx="495157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CFB249-2B64-4C79-AC5F-A2C0A333E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11351" r="6863" b="17297"/>
          <a:stretch/>
        </p:blipFill>
        <p:spPr>
          <a:xfrm>
            <a:off x="7446820" y="-1"/>
            <a:ext cx="47451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A0234-D6CF-4CF3-B00F-8335EDE0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903" y="412521"/>
            <a:ext cx="2916194" cy="4913242"/>
          </a:xfrm>
        </p:spPr>
        <p:txBody>
          <a:bodyPr vert="vert270"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Моя характеристика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СПК и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СурГУ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76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8C774-A429-4BC3-A4C3-064DD3E5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внимание!!!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9A5D33E-E71B-4415-BF94-6707EE67546B}"/>
              </a:ext>
            </a:extLst>
          </p:cNvPr>
          <p:cNvSpPr txBox="1">
            <a:spLocks/>
          </p:cNvSpPr>
          <p:nvPr/>
        </p:nvSpPr>
        <p:spPr>
          <a:xfrm>
            <a:off x="8155460" y="2959828"/>
            <a:ext cx="4036540" cy="3898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Тунян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Эдмон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89324264649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CC504-6412-4D3D-9BD5-4DAEFA52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223733"/>
            <a:ext cx="15240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5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345</Words>
  <Application>Microsoft Office PowerPoint</Application>
  <PresentationFormat>Широкоэкранный</PresentationFormat>
  <Paragraphs>23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Портфолио студента 2-го курса факультета «Информационных систем и технологий» Сургутского государственного университета</vt:lpstr>
      <vt:lpstr>ВИЗИТКА</vt:lpstr>
      <vt:lpstr>Мое жизненное кредо: «нереального ничего нет, нужно просто желание и время» </vt:lpstr>
      <vt:lpstr>Причина по которой я решил стать программистом:</vt:lpstr>
      <vt:lpstr>Мои любыми предметы</vt:lpstr>
      <vt:lpstr>Мои профессиональные умения и навыки</vt:lpstr>
      <vt:lpstr>В свободное время</vt:lpstr>
      <vt:lpstr>Моя характеристика c СПК и СурГУ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Портфолио студента 2-го курса факультета «Информационных систем и технологий» Сургутского государственного университета</dc:title>
  <dc:creator>Tunyan Edmon</dc:creator>
  <cp:lastModifiedBy>Tunyan Edmon</cp:lastModifiedBy>
  <cp:revision>11</cp:revision>
  <dcterms:created xsi:type="dcterms:W3CDTF">2021-04-04T14:29:16Z</dcterms:created>
  <dcterms:modified xsi:type="dcterms:W3CDTF">2021-04-05T03:08:59Z</dcterms:modified>
</cp:coreProperties>
</file>